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60" r:id="rId9"/>
    <p:sldId id="261" r:id="rId10"/>
    <p:sldId id="277" r:id="rId11"/>
    <p:sldId id="272" r:id="rId12"/>
    <p:sldId id="271" r:id="rId13"/>
    <p:sldId id="265" r:id="rId14"/>
    <p:sldId id="276" r:id="rId15"/>
    <p:sldId id="273" r:id="rId16"/>
    <p:sldId id="274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1883E-B967-4BB0-9BE5-607275C8E230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FD132-B1C6-4ECA-ABBA-63C00D389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8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1B83-1B50-475F-546B-52976FB2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E2183-C7C0-AC58-575A-DF9251664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8E473-DAFB-525C-2EF5-8D0B66357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8FA6-F0C2-1D1A-9120-0D77725DD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D681-7378-E53D-3A28-B95214E5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5F7F5-C90E-852B-C935-CD1199596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AFFAC-D62E-031C-108D-252CD6454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0CCA-C901-B60B-3AB2-4C048C647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9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FED5-8BA9-A59E-A71A-ABB7888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F591C-D3CF-926C-398F-B60F5EBF3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652DE-3ED3-DA7A-BD73-317DBE73E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70FD9-4F59-5189-78E2-1D9F568AF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4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73B3-C587-4854-F35A-58727EED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AFA6A-CADA-1035-C3EF-3659150AC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1A3E4-AD9C-D765-AFE4-A575F96F1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6417E-CCF8-F9D2-4381-37A3378F4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8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4A024-D3CC-3AA2-C1A8-CB44F594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D132E-02D4-D32B-AE5B-2529FE5D7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1BDF3-B30D-0108-C973-1603C86CE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2D8B-62B8-5900-DEB8-7E08F4C95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1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698C-4C6F-BC75-9300-4963028A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CF948-F999-306E-8EB1-0D0C512B4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28F6F-AC35-6D56-94CA-1D215F11C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1646-6E0C-DF95-E259-05B39FFB4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0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0444-59F5-898A-2799-E4E274A7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BF6C5-2893-DB4E-A9B1-4FA071547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E0305-4E45-6DDB-D2D3-09146778A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909E-49C0-1539-0BEA-A338A8C98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83F5-7657-80B7-C3F8-BD6ADFD1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88CF7-BC79-CE84-EDA7-8D7F21EE5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B4AF0-9061-7EAF-25DD-07F35C859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B918-352C-C039-31E7-9B1764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82AA-6E65-FCEE-B835-763AE98F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D5ED6-5640-4A67-EA7E-A9ED233EF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1915-8BDB-B749-A603-BFD605A8B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C642-BA32-BA47-2E0C-7C76C1948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F77FD-19B5-8A04-9E88-B8B3F20C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FB7D1-D347-AAF9-A4FF-DFA9080EB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C57EF-1D35-4062-0846-6B7F151BE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67DA-2597-B964-62A7-FAB0BC26E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E972-BC2B-6C34-B279-CEDB189C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2FF0D-7399-9665-92D2-D63A8CC1D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608F7-251B-BEA8-D2A6-44441D37C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2D4F-9333-0362-4593-4AB42337D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F6AF-09F7-7285-3BBA-7CFCD6A4A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9B2B9-E9BC-D8D0-2E0E-333A9AEE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68AB-94FA-7F56-CA45-B4088EFB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42E4-BF76-061E-5EC2-44943362E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428-99C0-0C2C-4B3E-0A70BA5A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56D6B-8C1F-0401-A624-99802826A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69077-E7DA-EB51-0790-D8A182CED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7A5B-1DE4-D61A-45D6-90EC27D92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3F2AF-5F1D-7FDA-9CE0-74B22FF4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F49E2-F8FF-FE40-DBD4-A3E82930E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A7EF0-D63C-F9E9-3CFD-00C59F689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8A890-5FFF-F8B1-631A-79181F5BD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8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5037-D1A7-385E-822B-3110B4C9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71867-0FAE-6FA1-3671-9D297BD12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84A44-A137-C6BF-97EB-155AFF00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5CDD2-744A-A5AC-194B-27589CB14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0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D73B-057A-C260-C80B-E410877A4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BF878-BE9C-A42E-B09A-E7F135743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7CEA-00C3-CB81-8899-4842BBEA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235E-09C9-45E2-A048-21E515DCA8B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E0592-FAF1-55A6-73D2-809C1836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F6B41-31E8-1AB7-881B-CAB6ECE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7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B2A4-5079-E30C-6C42-863F7A9D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AEA65-77B1-639B-3D39-17E9149D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2AC56-8B0A-BDC2-F73E-5341997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000D-24DF-4C37-9761-8E794740A088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D704E-F4EB-AF1C-53EB-07DF7FF9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C927F-5DEA-47A0-2119-F7CC857D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1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A6468-38CB-F9CA-EFBE-840033625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1DB5-F4FE-F2E6-AB85-6E4E5D75B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5B32-F16B-42AA-0F86-98139EF5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D3F-62BD-4E2F-8D65-4E98A94FF60D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62161-1548-1F19-DD79-4AF94FD6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02F6C-3168-506A-DE5E-E74B9C5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5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C903-7D0F-DA79-7522-90616262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7C1-A49C-ECCF-18C3-FB9DD647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2CFF-6F08-C164-068D-BFAB318E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7D7B-3194-4D8E-B760-7252DFAD092D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D9B5-B79A-0BB6-470D-6853004C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F1AB-B91F-AEA0-DB4C-74E1D658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156C-C7B4-966F-69DD-0E3C66263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C698-430D-9509-34AA-F06A04A2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C2277-AB96-DEFB-30A8-01E072F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2EA4-9BF9-4BCF-868E-276C5C28926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959BA-AB15-5B47-1174-2429BAD3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7308-D2A4-B772-FF75-2FF2CBFC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5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C7C2-90E9-8191-78E4-A12A1435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1209-BEBC-3378-E3D1-AD6EC4E12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339A-F1B3-B863-C05B-26AACDC7D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BA8EC-59BE-ACAB-E0AE-C15A58A1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91EA-D921-4F88-8830-B3A742DA23A4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DF380-C054-CCD9-C97C-2726BDC3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AF7B-F919-84C9-0C83-1F9160FA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4733-58B6-1788-E3BD-4D95D9C3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877C-4129-9BB2-54A5-59D2B628B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48175-EC68-B178-9713-68BBA5BB8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2CBCA-68F6-1536-D060-0839A587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CF836-725F-BB68-4470-EDA5DDA87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0E542-EC96-4D30-581B-4F0314F7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36D6C-270C-480D-933B-6BB179776A38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D0FD5-8705-53AB-575B-6B1938F4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7A54A-DE77-771A-1342-C60C5FC9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7D44-4E41-37A1-B81B-6ED02028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4B39D-66F9-7AC1-062B-72782DEF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2584E-C883-493C-8D1D-CD0B5A12E218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9696A-A83D-CA04-2A24-CEEBCF3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DAC39-E9DB-3556-5413-DE91C194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6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24FA-9F0E-93C5-93DD-3B891520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A49A-774C-471B-B978-2666200F3DDB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70D24-6686-0D02-A911-E805ED9C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64F68-87DF-6180-6234-05B456B0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6C9F-2F78-06CC-9AED-5A36959A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567C-EE81-8435-E5E8-0558289E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EB56-3A3B-102A-1DD1-E59273712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F57FA-1E9C-A5BC-12EF-75D8E6FA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302B-DA46-4A9F-813E-453F9F2345E9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5EB7F-078C-FA4A-43F3-F979948E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518B0-A03F-91C7-A8A9-5CB4CCAF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64B4-4E10-6320-1FB0-044283D1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38BA1-A2FD-6196-004E-EBC8E7114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B9F1E-4296-0D3E-61D2-65C367F5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95C4D-5F91-435C-E086-5EF9A7F4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06FA-EF9C-4B5A-B530-8330CB1BFC18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04E24-68D9-7C30-97F9-9CA51C8C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9E85-AD39-7D8F-C2E0-2C283D79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8FB11-8277-FB8D-AFCB-1C45FCB4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53385-DEDD-853A-D2D8-DB288EF7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3DAAF-F390-6C38-128F-C4F5E8567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4E1D-6BAD-4C2E-81BD-3FD54E6E541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9D532-25AB-CF89-B6BE-D5B0071CA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79ACD-211A-8803-B87C-04E9B18F7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6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bin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4B52EB-079A-A41A-B31E-E68E2F03F11D}"/>
              </a:ext>
            </a:extLst>
          </p:cNvPr>
          <p:cNvSpPr/>
          <p:nvPr/>
        </p:nvSpPr>
        <p:spPr>
          <a:xfrm>
            <a:off x="0" y="1479176"/>
            <a:ext cx="12192000" cy="23577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0490F9-CC55-C675-C4D9-C46237404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99" y="1"/>
            <a:ext cx="3388660" cy="582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5373F-10F3-2A4C-30AB-AD43F2F29BC1}"/>
              </a:ext>
            </a:extLst>
          </p:cNvPr>
          <p:cNvSpPr txBox="1"/>
          <p:nvPr/>
        </p:nvSpPr>
        <p:spPr>
          <a:xfrm>
            <a:off x="1959629" y="751873"/>
            <a:ext cx="857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NGHIỆP HÀ NỘI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CÔNG NGHỆ THÔNG TIN VÀ TRUYỀN THÔNG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F8E8C-4192-01CE-8FBA-B1179E11BDD6}"/>
              </a:ext>
            </a:extLst>
          </p:cNvPr>
          <p:cNvSpPr txBox="1"/>
          <p:nvPr/>
        </p:nvSpPr>
        <p:spPr>
          <a:xfrm>
            <a:off x="1807229" y="2035981"/>
            <a:ext cx="857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85A46-EFF3-3AFD-A6B6-DF047BB1AA56}"/>
              </a:ext>
            </a:extLst>
          </p:cNvPr>
          <p:cNvSpPr txBox="1"/>
          <p:nvPr/>
        </p:nvSpPr>
        <p:spPr>
          <a:xfrm>
            <a:off x="1807229" y="2626348"/>
            <a:ext cx="857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5D78A-AAE4-72E5-3C67-A0ABEA39E033}"/>
              </a:ext>
            </a:extLst>
          </p:cNvPr>
          <p:cNvSpPr txBox="1"/>
          <p:nvPr/>
        </p:nvSpPr>
        <p:spPr>
          <a:xfrm>
            <a:off x="1807230" y="4487146"/>
            <a:ext cx="4145336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GIẢNG VIÊN HƯỚNG DẪN: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SINH VIÊN: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KHÓA – LỚP: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98D08-199A-E29C-C420-C75D40046934}"/>
              </a:ext>
            </a:extLst>
          </p:cNvPr>
          <p:cNvSpPr txBox="1"/>
          <p:nvPr/>
        </p:nvSpPr>
        <p:spPr>
          <a:xfrm>
            <a:off x="5858298" y="4487145"/>
            <a:ext cx="4145336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VŨ ĐỨC HUY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TẠ ĐĂNG KHOA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K16 – 2021DHKHMT01</a:t>
            </a:r>
          </a:p>
        </p:txBody>
      </p:sp>
      <p:sp>
        <p:nvSpPr>
          <p:cNvPr id="10" name="AutoShape 2" descr="Generated image">
            <a:extLst>
              <a:ext uri="{FF2B5EF4-FFF2-40B4-BE49-F238E27FC236}">
                <a16:creationId xmlns:a16="http://schemas.microsoft.com/office/drawing/2014/main" id="{774CE516-3C0A-E8F2-BAEE-A97B350D06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47BD90-CFE7-3D55-8B8C-CBA7D7898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824" y="4154970"/>
            <a:ext cx="2543175" cy="1978025"/>
          </a:xfrm>
          <a:prstGeom prst="rect">
            <a:avLst/>
          </a:prstGeom>
        </p:spPr>
      </p:pic>
      <p:pic>
        <p:nvPicPr>
          <p:cNvPr id="17" name="Graphic 16" descr="Credit card">
            <a:extLst>
              <a:ext uri="{FF2B5EF4-FFF2-40B4-BE49-F238E27FC236}">
                <a16:creationId xmlns:a16="http://schemas.microsoft.com/office/drawing/2014/main" id="{BEB7A5DF-E759-9F57-B719-C3A7AC600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7" y="3964036"/>
            <a:ext cx="1446439" cy="1446439"/>
          </a:xfrm>
          <a:prstGeom prst="rect">
            <a:avLst/>
          </a:prstGeom>
        </p:spPr>
      </p:pic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EEF5C431-A2DC-01A9-14F7-96137AC2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16" y="4487145"/>
            <a:ext cx="1446438" cy="1446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8B3AC-738B-708A-DA12-6D777ED1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0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5B3C4-67A8-A282-C1F7-5C3937AE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F327A08-BEF6-3E3D-0927-865BE0478911}"/>
              </a:ext>
            </a:extLst>
          </p:cNvPr>
          <p:cNvSpPr/>
          <p:nvPr/>
        </p:nvSpPr>
        <p:spPr>
          <a:xfrm>
            <a:off x="2108309" y="4032717"/>
            <a:ext cx="7975381" cy="25651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6276C6-1CBF-42CD-4AA7-172E7FB9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80832-DB2C-E84D-36FA-AD0429C4AD23}"/>
              </a:ext>
            </a:extLst>
          </p:cNvPr>
          <p:cNvSpPr txBox="1"/>
          <p:nvPr/>
        </p:nvSpPr>
        <p:spPr>
          <a:xfrm>
            <a:off x="3562961" y="4141928"/>
            <a:ext cx="6190946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Người chơi sẽ cần vượt qua chướng ngại vật để đến đích nơi có ông nội của mình.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Trong quá trình đó người chơi sẽ nhặt tiền để tăng điểm.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Người chơi quay về vạch xuất phát nếu chết.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169546A9-1223-D070-16F5-2E92CD12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4284826"/>
            <a:ext cx="335177" cy="335177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F607E2F-C519-8A48-E07C-B95AFAD13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0" y="5207605"/>
            <a:ext cx="335177" cy="3351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4F1709-A0A1-36A0-83DF-4B863CF06839}"/>
              </a:ext>
            </a:extLst>
          </p:cNvPr>
          <p:cNvSpPr txBox="1"/>
          <p:nvPr/>
        </p:nvSpPr>
        <p:spPr>
          <a:xfrm>
            <a:off x="704793" y="260091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2BB9FE-7268-D848-1E63-2E47195CDCEC}"/>
              </a:ext>
            </a:extLst>
          </p:cNvPr>
          <p:cNvCxnSpPr>
            <a:cxnSpLocks/>
          </p:cNvCxnSpPr>
          <p:nvPr/>
        </p:nvCxnSpPr>
        <p:spPr>
          <a:xfrm>
            <a:off x="588743" y="24745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77E33-F523-708E-7248-F1701134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10</a:t>
            </a:fld>
            <a:endParaRPr lang="en-US"/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5619CE60-6FFF-F64C-D023-9A5BA6874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6130385"/>
            <a:ext cx="335177" cy="335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A9CC2-6BE1-6624-C8A5-2E5D88376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91" y="868526"/>
            <a:ext cx="5135977" cy="286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518E3-9348-34D2-B74E-AED21B83B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534" y="864030"/>
            <a:ext cx="5135977" cy="28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8E08-1CBB-54B3-5B74-133FA387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FDEADA6-D713-F4AE-D975-C872197D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F7E5C2-0A97-BCD8-5443-4DF5B5A0441F}"/>
              </a:ext>
            </a:extLst>
          </p:cNvPr>
          <p:cNvSpPr/>
          <p:nvPr/>
        </p:nvSpPr>
        <p:spPr>
          <a:xfrm>
            <a:off x="10599531" y="1902759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3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F1F1C8-00DE-25A2-8B9B-988F8AA89BC5}"/>
              </a:ext>
            </a:extLst>
          </p:cNvPr>
          <p:cNvSpPr/>
          <p:nvPr/>
        </p:nvSpPr>
        <p:spPr>
          <a:xfrm>
            <a:off x="6620768" y="2731434"/>
            <a:ext cx="4946392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CÀI ĐẶT VÀ KIỂM THỬ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DDDFB6-B17B-E6D9-DCF0-405613D20890}"/>
              </a:ext>
            </a:extLst>
          </p:cNvPr>
          <p:cNvCxnSpPr>
            <a:cxnSpLocks/>
          </p:cNvCxnSpPr>
          <p:nvPr/>
        </p:nvCxnSpPr>
        <p:spPr>
          <a:xfrm flipH="1">
            <a:off x="9353321" y="3785831"/>
            <a:ext cx="205135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2546AF-29B4-D84F-5419-74C36F428E70}"/>
              </a:ext>
            </a:extLst>
          </p:cNvPr>
          <p:cNvSpPr txBox="1"/>
          <p:nvPr/>
        </p:nvSpPr>
        <p:spPr>
          <a:xfrm>
            <a:off x="7231491" y="4242033"/>
            <a:ext cx="3604149" cy="9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lang="vi-VN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iao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 kiểm thử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57C0D892-F2B1-775C-0649-E40D54232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2528" y="4312610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BF5498CD-3525-4BF7-F8BF-A304DD99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2528" y="4812147"/>
            <a:ext cx="428961" cy="428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61283-E981-4B50-A70A-E4F0A0F76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50" y="0"/>
            <a:ext cx="448690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66817-AF26-9244-EF04-18F59978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DBE1-BE9E-96C2-A5AD-2201EDB9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F6FA355-2FAC-9B2D-502C-4E86B1364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9D06E7-A3B7-3F6C-9227-AD84D2411C30}"/>
              </a:ext>
            </a:extLst>
          </p:cNvPr>
          <p:cNvSpPr/>
          <p:nvPr/>
        </p:nvSpPr>
        <p:spPr>
          <a:xfrm>
            <a:off x="759508" y="75089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737B10-1DA0-5626-8AA9-EFA7E031FFAC}"/>
              </a:ext>
            </a:extLst>
          </p:cNvPr>
          <p:cNvCxnSpPr>
            <a:cxnSpLocks/>
          </p:cNvCxnSpPr>
          <p:nvPr/>
        </p:nvCxnSpPr>
        <p:spPr>
          <a:xfrm>
            <a:off x="665793" y="76282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76F0F7-4D75-7308-2AAF-7C4C0765161F}"/>
              </a:ext>
            </a:extLst>
          </p:cNvPr>
          <p:cNvSpPr txBox="1"/>
          <p:nvPr/>
        </p:nvSpPr>
        <p:spPr>
          <a:xfrm>
            <a:off x="2524270" y="5095977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menu chính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AE2EA-F536-620F-084E-46046BAB9833}"/>
              </a:ext>
            </a:extLst>
          </p:cNvPr>
          <p:cNvSpPr txBox="1"/>
          <p:nvPr/>
        </p:nvSpPr>
        <p:spPr>
          <a:xfrm>
            <a:off x="7969992" y="2950149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menu dừng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0BF76-3C08-43BF-A69D-1EB73E0A89C5}"/>
              </a:ext>
            </a:extLst>
          </p:cNvPr>
          <p:cNvSpPr txBox="1"/>
          <p:nvPr/>
        </p:nvSpPr>
        <p:spPr>
          <a:xfrm>
            <a:off x="7846957" y="6038564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chọn cấp độ chơi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539A3-B3AA-1C29-DFAA-95E2C200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659ED-0BDF-C2B6-3FA4-9CDFF5BD8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707" y="2154807"/>
            <a:ext cx="4452753" cy="2478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C4351-58BF-3846-31D8-913C6540E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984" y="324599"/>
            <a:ext cx="4452753" cy="2503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1FE9F2-50B4-A3F0-10B7-1DDE3B881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985" y="3350858"/>
            <a:ext cx="4452757" cy="25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88DCC-558C-B257-E90A-739B7222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FE9CC0-1149-E428-211A-471949BA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3E0253-0588-661D-D8AF-46BC4436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2231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69802B1A-D824-4ECD-79AA-9584FEBB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9653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585771-4452-8B37-A0EE-073AC910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429037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2C9E3-2250-E47C-5BDD-07EF00E8E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63" y="1414801"/>
            <a:ext cx="3494655" cy="23024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91E672-CB60-6F2E-5B2C-1BB148E87853}"/>
              </a:ext>
            </a:extLst>
          </p:cNvPr>
          <p:cNvSpPr/>
          <p:nvPr/>
        </p:nvSpPr>
        <p:spPr>
          <a:xfrm>
            <a:off x="607108" y="43085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57AF31-AE11-22E7-82F9-3ABED273FBA0}"/>
              </a:ext>
            </a:extLst>
          </p:cNvPr>
          <p:cNvCxnSpPr>
            <a:cxnSpLocks/>
          </p:cNvCxnSpPr>
          <p:nvPr/>
        </p:nvCxnSpPr>
        <p:spPr>
          <a:xfrm>
            <a:off x="513393" y="44278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FCC8EC-F8A4-FC95-AA78-3207EF5F8ECA}"/>
              </a:ext>
            </a:extLst>
          </p:cNvPr>
          <p:cNvSpPr txBox="1"/>
          <p:nvPr/>
        </p:nvSpPr>
        <p:spPr>
          <a:xfrm>
            <a:off x="3883439" y="3961023"/>
            <a:ext cx="442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hộp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 Black Box Testing)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9DAC-6741-5FA5-DE38-1F49108D2A7E}"/>
              </a:ext>
            </a:extLst>
          </p:cNvPr>
          <p:cNvSpPr txBox="1"/>
          <p:nvPr/>
        </p:nvSpPr>
        <p:spPr>
          <a:xfrm>
            <a:off x="1519113" y="4908146"/>
            <a:ext cx="8978557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case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đơn giản.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4B82D204-893E-E122-E0EB-4C1DB33CD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4972562"/>
            <a:ext cx="335177" cy="335177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8A0F711-8CA0-92FA-67BD-9ECB139BE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5404300"/>
            <a:ext cx="335177" cy="335177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BD689AC4-F2A1-247E-0229-E3CB66F6A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5836038"/>
            <a:ext cx="335177" cy="3351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90FF6-D95C-6EFD-1A6A-A4549E65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A45D-14CA-F417-4540-287B8FAA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73C532-5FC6-CCAA-89D4-F1049B77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35C3FE-B65A-76B5-66C9-EB5FC9E2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2231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DF1CD4E-6E69-CBB5-EC04-89B43E586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9653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36ED54-3AA4-66A0-3ACF-887DBF9E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429037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BC44C6-C3F6-4E1D-DDE9-94E41B8A548A}"/>
              </a:ext>
            </a:extLst>
          </p:cNvPr>
          <p:cNvSpPr/>
          <p:nvPr/>
        </p:nvSpPr>
        <p:spPr>
          <a:xfrm>
            <a:off x="607108" y="43085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897317-CD8B-8A5D-8620-993AB0EF4A1F}"/>
              </a:ext>
            </a:extLst>
          </p:cNvPr>
          <p:cNvCxnSpPr>
            <a:cxnSpLocks/>
          </p:cNvCxnSpPr>
          <p:nvPr/>
        </p:nvCxnSpPr>
        <p:spPr>
          <a:xfrm>
            <a:off x="513393" y="44278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D4B03-28EF-0F32-1F24-874F278C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47681E-292E-736B-6B7B-15E51F7F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5219"/>
              </p:ext>
            </p:extLst>
          </p:nvPr>
        </p:nvGraphicFramePr>
        <p:xfrm>
          <a:off x="513392" y="1096697"/>
          <a:ext cx="6204225" cy="2567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619">
                  <a:extLst>
                    <a:ext uri="{9D8B030D-6E8A-4147-A177-3AD203B41FA5}">
                      <a16:colId xmlns:a16="http://schemas.microsoft.com/office/drawing/2014/main" val="2916390580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97928163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1324781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 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668578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Nhân vật di chuyển trái/ phải.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Đôi khi bị khựng.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Tối ưu lại script điều khiển chuyển động.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815809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Nhảy 2 lần liên tiếp.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Không thực hiện được double jump.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Kiểm tra lại input jump và biến trạng thái.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536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Hiển thị điểm số.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Điểm số chưa cập nhật khi ăn vật phẩm.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Gắn sự kiện tăng điểm vào Trigger của vật phẩm.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32815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8F637A-44AE-A511-2AB9-65A2F2D9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40011"/>
              </p:ext>
            </p:extLst>
          </p:nvPr>
        </p:nvGraphicFramePr>
        <p:xfrm>
          <a:off x="513392" y="4052973"/>
          <a:ext cx="6204225" cy="242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619">
                  <a:extLst>
                    <a:ext uri="{9D8B030D-6E8A-4147-A177-3AD203B41FA5}">
                      <a16:colId xmlns:a16="http://schemas.microsoft.com/office/drawing/2014/main" val="1552599569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330024495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2609587175"/>
                    </a:ext>
                  </a:extLst>
                </a:gridCol>
              </a:tblGrid>
              <a:tr h="25541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258603"/>
                  </a:ext>
                </a:extLst>
              </a:tr>
              <a:tr h="53454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Âm thanh nền.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Bị lặp quá to gây khó chịu.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Thêm tùy chỉnh âm lượng trong menu.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419846"/>
                  </a:ext>
                </a:extLst>
              </a:tr>
              <a:tr h="81366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Hiệu ứng va chạm.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Nhân vật va chạm với Enemy nhưng không thấy cảnh báo.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Xem lại hiệu ứng khi Player tương tác với collider của Enemy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711665"/>
                  </a:ext>
                </a:extLst>
              </a:tr>
              <a:tr h="53454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Mức độ khó Level 2.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Quá khó so với Level 1.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Cân bằng độ khó, giảm số lượng kẻ địch.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9439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C3820C-FA88-4CBB-F70D-C3919B3B9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67251"/>
              </p:ext>
            </p:extLst>
          </p:nvPr>
        </p:nvGraphicFramePr>
        <p:xfrm>
          <a:off x="6870256" y="2131040"/>
          <a:ext cx="5213590" cy="30659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7480">
                  <a:extLst>
                    <a:ext uri="{9D8B030D-6E8A-4147-A177-3AD203B41FA5}">
                      <a16:colId xmlns:a16="http://schemas.microsoft.com/office/drawing/2014/main" val="3206821454"/>
                    </a:ext>
                  </a:extLst>
                </a:gridCol>
                <a:gridCol w="1738055">
                  <a:extLst>
                    <a:ext uri="{9D8B030D-6E8A-4147-A177-3AD203B41FA5}">
                      <a16:colId xmlns:a16="http://schemas.microsoft.com/office/drawing/2014/main" val="1182654199"/>
                    </a:ext>
                  </a:extLst>
                </a:gridCol>
                <a:gridCol w="1738055">
                  <a:extLst>
                    <a:ext uri="{9D8B030D-6E8A-4147-A177-3AD203B41FA5}">
                      <a16:colId xmlns:a16="http://schemas.microsoft.com/office/drawing/2014/main" val="1825381752"/>
                    </a:ext>
                  </a:extLst>
                </a:gridCol>
              </a:tblGrid>
              <a:tr h="29376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938072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Hiển thị UI.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Thanh máu che mất nhân vật khi nhảy cao.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Di chuyển thanh máu lên góc màn hình.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34639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Enemy và Trap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Thiếu Enemy và Trap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Thêm Enemy và Trap để game đa dạng hơn.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9960987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Nhảy vào Bounce Pad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Không thấy bật lên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Cần xem lại Collider của BouncePad.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62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82B3AB-7BCE-EFDC-15FB-CE700BAD2A7F}"/>
              </a:ext>
            </a:extLst>
          </p:cNvPr>
          <p:cNvSpPr txBox="1"/>
          <p:nvPr/>
        </p:nvSpPr>
        <p:spPr>
          <a:xfrm>
            <a:off x="1651516" y="3630278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Nguyễn Duy Thái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051F6-6354-7983-C791-8566B7318922}"/>
              </a:ext>
            </a:extLst>
          </p:cNvPr>
          <p:cNvSpPr txBox="1"/>
          <p:nvPr/>
        </p:nvSpPr>
        <p:spPr>
          <a:xfrm>
            <a:off x="7620586" y="5267093"/>
            <a:ext cx="389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Võ Trung Hiếu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A8626-ED3D-A167-FC31-A4B5516B2819}"/>
              </a:ext>
            </a:extLst>
          </p:cNvPr>
          <p:cNvSpPr txBox="1"/>
          <p:nvPr/>
        </p:nvSpPr>
        <p:spPr>
          <a:xfrm>
            <a:off x="1571876" y="648866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Phan Văn Thức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911D-3617-71DD-F206-7A92C0EB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8089225-4B46-0ED1-4393-AE92F8392333}"/>
              </a:ext>
            </a:extLst>
          </p:cNvPr>
          <p:cNvSpPr/>
          <p:nvPr/>
        </p:nvSpPr>
        <p:spPr>
          <a:xfrm>
            <a:off x="0" y="977736"/>
            <a:ext cx="12192000" cy="3873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89564B-6E49-4B3C-2ADA-C6537A4C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0ACCF4-6393-DB8A-D410-3B6EF5B74D33}"/>
              </a:ext>
            </a:extLst>
          </p:cNvPr>
          <p:cNvSpPr/>
          <p:nvPr/>
        </p:nvSpPr>
        <p:spPr>
          <a:xfrm>
            <a:off x="2294005" y="5148270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E2EC18-D21D-C728-6364-66A9413778C5}"/>
              </a:ext>
            </a:extLst>
          </p:cNvPr>
          <p:cNvSpPr/>
          <p:nvPr/>
        </p:nvSpPr>
        <p:spPr>
          <a:xfrm>
            <a:off x="3389888" y="4882205"/>
            <a:ext cx="4946392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CD27069-1D97-DC15-D1F2-A17226352266}"/>
              </a:ext>
            </a:extLst>
          </p:cNvPr>
          <p:cNvCxnSpPr>
            <a:cxnSpLocks/>
          </p:cNvCxnSpPr>
          <p:nvPr/>
        </p:nvCxnSpPr>
        <p:spPr>
          <a:xfrm flipV="1">
            <a:off x="6291535" y="4946002"/>
            <a:ext cx="0" cy="1362716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CFCE86-750E-3F0B-1639-803AAD45AD85}"/>
              </a:ext>
            </a:extLst>
          </p:cNvPr>
          <p:cNvSpPr txBox="1"/>
          <p:nvPr/>
        </p:nvSpPr>
        <p:spPr>
          <a:xfrm>
            <a:off x="7642971" y="5080233"/>
            <a:ext cx="4335669" cy="9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ướng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phát triển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B12AC1A9-028D-3A07-1F58-BEB00860B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008" y="5150810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79554473-98DA-1428-E403-4F25D859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008" y="5650347"/>
            <a:ext cx="428961" cy="4289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6B6D13-FEBC-7537-7C3E-A5871895D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3150" y="1109400"/>
            <a:ext cx="5556770" cy="3574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E2A8-71C0-C090-35EC-08883A50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9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0EBB-82C7-40D5-26BB-19036FBC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EA27C77-2E5A-0D0C-48C0-E3ED7BD2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60D1E2-7CFE-4A2F-9DB7-1F4BCAAA6AA6}"/>
              </a:ext>
            </a:extLst>
          </p:cNvPr>
          <p:cNvSpPr txBox="1"/>
          <p:nvPr/>
        </p:nvSpPr>
        <p:spPr>
          <a:xfrm>
            <a:off x="975356" y="358798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4E2BCF-5C30-7A92-C35B-35D92609DB63}"/>
              </a:ext>
            </a:extLst>
          </p:cNvPr>
          <p:cNvCxnSpPr>
            <a:cxnSpLocks/>
          </p:cNvCxnSpPr>
          <p:nvPr/>
        </p:nvCxnSpPr>
        <p:spPr>
          <a:xfrm>
            <a:off x="796607" y="395111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70F580-CF35-75C5-3851-2DC7AB085129}"/>
              </a:ext>
            </a:extLst>
          </p:cNvPr>
          <p:cNvSpPr txBox="1"/>
          <p:nvPr/>
        </p:nvSpPr>
        <p:spPr>
          <a:xfrm>
            <a:off x="614635" y="1120355"/>
            <a:ext cx="6543248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Trình bày được cơ sở lý thuyết và công cụ thực hiện đề tài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Vận dụng kiến thức học ở trường để xây dựng game.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Nâng cao khả năng tự học và nghiên cứu thiết kế, lập trình game 2D bằng Unity.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Thành thạo trong việc tạo hoạt ảnh (animation) và chỉnh sửa animator.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Trong sản phẩm: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Có sự tương tác giữa các thành phần trong game.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Nhạc và âm thanh hiệu ứng sống động, có thể điều chỉnh trong game.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Màn chơi phong phú, chướng ngại vật đa dạng.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ơn 152.200 Mục Tiêu Thể Thao Hình Minh Họa ảnh, hình chụp &amp; hình ảnh trả  phí bản quyền một lần sẵn có - iStock">
            <a:extLst>
              <a:ext uri="{FF2B5EF4-FFF2-40B4-BE49-F238E27FC236}">
                <a16:creationId xmlns:a16="http://schemas.microsoft.com/office/drawing/2014/main" id="{9626B87E-C6AD-A3B8-1C12-A9B74FDC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47" y="1682773"/>
            <a:ext cx="3492453" cy="349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BA6D-9EAA-BF60-1FDF-C01ED46A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6FE0A-B4BA-B014-0967-1EC9676F2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E6DFA6-0AA1-6475-3D46-97CE586F4EF8}"/>
              </a:ext>
            </a:extLst>
          </p:cNvPr>
          <p:cNvCxnSpPr>
            <a:cxnSpLocks/>
          </p:cNvCxnSpPr>
          <p:nvPr/>
        </p:nvCxnSpPr>
        <p:spPr>
          <a:xfrm>
            <a:off x="7758751" y="2527051"/>
            <a:ext cx="397865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210BDF-097C-3D18-1CC2-046E053E6C16}"/>
              </a:ext>
            </a:extLst>
          </p:cNvPr>
          <p:cNvCxnSpPr>
            <a:cxnSpLocks/>
          </p:cNvCxnSpPr>
          <p:nvPr/>
        </p:nvCxnSpPr>
        <p:spPr>
          <a:xfrm>
            <a:off x="7758751" y="5135566"/>
            <a:ext cx="3978659" cy="8348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D7261B-6889-05FC-7DAE-CDC715E70993}"/>
              </a:ext>
            </a:extLst>
          </p:cNvPr>
          <p:cNvCxnSpPr>
            <a:cxnSpLocks/>
          </p:cNvCxnSpPr>
          <p:nvPr/>
        </p:nvCxnSpPr>
        <p:spPr>
          <a:xfrm flipV="1">
            <a:off x="331674" y="5127218"/>
            <a:ext cx="2809108" cy="16696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5229B19-6E96-8341-4EB7-9A62D187AE24}"/>
              </a:ext>
            </a:extLst>
          </p:cNvPr>
          <p:cNvSpPr/>
          <p:nvPr/>
        </p:nvSpPr>
        <p:spPr>
          <a:xfrm>
            <a:off x="4640933" y="2204330"/>
            <a:ext cx="2178739" cy="21771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14A3AC-6EBB-5C72-F9A9-F5573EF7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260" y="-6528"/>
            <a:ext cx="3388660" cy="5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767E8-2900-DD16-7154-228506844774}"/>
              </a:ext>
            </a:extLst>
          </p:cNvPr>
          <p:cNvSpPr txBox="1"/>
          <p:nvPr/>
        </p:nvSpPr>
        <p:spPr>
          <a:xfrm>
            <a:off x="4939214" y="2938971"/>
            <a:ext cx="158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C9A4B-FFF4-6501-9DF4-770BA503DC2F}"/>
              </a:ext>
            </a:extLst>
          </p:cNvPr>
          <p:cNvSpPr txBox="1"/>
          <p:nvPr/>
        </p:nvSpPr>
        <p:spPr>
          <a:xfrm>
            <a:off x="344645" y="1603721"/>
            <a:ext cx="2511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Thêm nhân vật và chức năng chọn nhiều nhân vật.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5CDC60-B50E-10F5-A927-F8B2E8D60F69}"/>
              </a:ext>
            </a:extLst>
          </p:cNvPr>
          <p:cNvSpPr txBox="1"/>
          <p:nvPr/>
        </p:nvSpPr>
        <p:spPr>
          <a:xfrm>
            <a:off x="8545192" y="4159588"/>
            <a:ext cx="3086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Nghiên cứu, hoàn thiện các chức năng và tài nguyên còn thiếu.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400A3-BFCC-8FA7-A851-BFE860FE33CF}"/>
              </a:ext>
            </a:extLst>
          </p:cNvPr>
          <p:cNvSpPr txBox="1"/>
          <p:nvPr/>
        </p:nvSpPr>
        <p:spPr>
          <a:xfrm>
            <a:off x="8708400" y="1742220"/>
            <a:ext cx="3029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Nâng cấp chỉ số sức mạnh cho player.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50489-15F0-E561-47AD-FC4AC01EF7BC}"/>
              </a:ext>
            </a:extLst>
          </p:cNvPr>
          <p:cNvSpPr txBox="1"/>
          <p:nvPr/>
        </p:nvSpPr>
        <p:spPr>
          <a:xfrm>
            <a:off x="265249" y="4388961"/>
            <a:ext cx="271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Bổ sung map, kẻ địch và cạm bẫy đa dạng hơn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E37DC-5D67-B34D-34EF-BCF12B9ED739}"/>
              </a:ext>
            </a:extLst>
          </p:cNvPr>
          <p:cNvCxnSpPr>
            <a:cxnSpLocks/>
          </p:cNvCxnSpPr>
          <p:nvPr/>
        </p:nvCxnSpPr>
        <p:spPr>
          <a:xfrm>
            <a:off x="386368" y="2612033"/>
            <a:ext cx="282034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68BABE8-F738-A1C7-0A5C-463ACD03A5BF}"/>
              </a:ext>
            </a:extLst>
          </p:cNvPr>
          <p:cNvSpPr/>
          <p:nvPr/>
        </p:nvSpPr>
        <p:spPr>
          <a:xfrm>
            <a:off x="3206710" y="905256"/>
            <a:ext cx="5047184" cy="504748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DC740D-A8E3-00F1-79C8-6890A3D05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733" y="3974177"/>
            <a:ext cx="1574372" cy="1545747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07BB0-DB30-6549-2882-BEC8A7DF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BE1F7-83B1-1382-301D-EF9B15A00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980" y="1539032"/>
            <a:ext cx="1499560" cy="133059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6F36A8-920A-786F-450C-5473D6A25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939" y="1684324"/>
            <a:ext cx="1757523" cy="109913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E265C6-058B-6BD3-B321-CF3338FA9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23" y="4074544"/>
            <a:ext cx="1574372" cy="1461493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2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2FEA2-EFEC-F368-94F9-2F1DE7A78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6869F-DCBE-5DFD-B214-C8623712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91" y="0"/>
            <a:ext cx="1073713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501F8-4F7B-6068-FE2F-39049B18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F22A-D5E0-B192-B66A-12188FD2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EB03BB6F-0F62-818C-0E11-19FAD812CC3A}"/>
              </a:ext>
            </a:extLst>
          </p:cNvPr>
          <p:cNvSpPr/>
          <p:nvPr/>
        </p:nvSpPr>
        <p:spPr>
          <a:xfrm rot="10800000">
            <a:off x="2320573" y="738243"/>
            <a:ext cx="9121312" cy="5381513"/>
          </a:xfrm>
          <a:prstGeom prst="flowChartOnlineStorag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8D4D84-F62F-4ABB-E739-43B3CFAABBA6}"/>
              </a:ext>
            </a:extLst>
          </p:cNvPr>
          <p:cNvSpPr/>
          <p:nvPr/>
        </p:nvSpPr>
        <p:spPr>
          <a:xfrm>
            <a:off x="650558" y="1987960"/>
            <a:ext cx="2557743" cy="26535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9067B8-44FB-E8B6-9DDC-7C85D4E8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99" y="1"/>
            <a:ext cx="3388660" cy="5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377A1-B26D-1AE1-0558-F2613E71F66C}"/>
              </a:ext>
            </a:extLst>
          </p:cNvPr>
          <p:cNvSpPr txBox="1"/>
          <p:nvPr/>
        </p:nvSpPr>
        <p:spPr>
          <a:xfrm>
            <a:off x="448431" y="2980199"/>
            <a:ext cx="296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35C3D4-61CC-AECA-D7AB-562039167F40}"/>
              </a:ext>
            </a:extLst>
          </p:cNvPr>
          <p:cNvCxnSpPr>
            <a:cxnSpLocks/>
          </p:cNvCxnSpPr>
          <p:nvPr/>
        </p:nvCxnSpPr>
        <p:spPr>
          <a:xfrm>
            <a:off x="1038935" y="3619533"/>
            <a:ext cx="646765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9F9591-4BE8-FAAF-00A1-BCE2E51DA3D4}"/>
              </a:ext>
            </a:extLst>
          </p:cNvPr>
          <p:cNvSpPr/>
          <p:nvPr/>
        </p:nvSpPr>
        <p:spPr>
          <a:xfrm>
            <a:off x="3713296" y="1225604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1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429F2D-3EB9-47CC-7B94-0580D72057F5}"/>
              </a:ext>
            </a:extLst>
          </p:cNvPr>
          <p:cNvSpPr/>
          <p:nvPr/>
        </p:nvSpPr>
        <p:spPr>
          <a:xfrm>
            <a:off x="4582872" y="2552381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2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F2684D-35E4-7FFF-2CE5-E40E0FCBA2BF}"/>
              </a:ext>
            </a:extLst>
          </p:cNvPr>
          <p:cNvSpPr/>
          <p:nvPr/>
        </p:nvSpPr>
        <p:spPr>
          <a:xfrm>
            <a:off x="4582872" y="3879158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3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54CEFF-887E-C7D8-8018-C1CA42354786}"/>
              </a:ext>
            </a:extLst>
          </p:cNvPr>
          <p:cNvSpPr/>
          <p:nvPr/>
        </p:nvSpPr>
        <p:spPr>
          <a:xfrm>
            <a:off x="3713296" y="5205935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4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BB1098-10FF-FAFF-ACC2-D6D1A594B177}"/>
              </a:ext>
            </a:extLst>
          </p:cNvPr>
          <p:cNvSpPr/>
          <p:nvPr/>
        </p:nvSpPr>
        <p:spPr>
          <a:xfrm>
            <a:off x="4463530" y="1225604"/>
            <a:ext cx="5407897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23163B-675E-B5AE-4DFA-2C7EC8CBE162}"/>
              </a:ext>
            </a:extLst>
          </p:cNvPr>
          <p:cNvSpPr/>
          <p:nvPr/>
        </p:nvSpPr>
        <p:spPr>
          <a:xfrm>
            <a:off x="5333106" y="2552381"/>
            <a:ext cx="5030094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FB80CC-D314-BD13-A1FA-AB2D4A3E9818}"/>
              </a:ext>
            </a:extLst>
          </p:cNvPr>
          <p:cNvSpPr/>
          <p:nvPr/>
        </p:nvSpPr>
        <p:spPr>
          <a:xfrm>
            <a:off x="5333106" y="3879158"/>
            <a:ext cx="4538321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CÀI ĐẶT VÀ KIỂM THỬ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DD31C8-A151-21BE-EEA3-264B532D797B}"/>
              </a:ext>
            </a:extLst>
          </p:cNvPr>
          <p:cNvSpPr/>
          <p:nvPr/>
        </p:nvSpPr>
        <p:spPr>
          <a:xfrm>
            <a:off x="4463530" y="5205935"/>
            <a:ext cx="5407897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2E73D-1D6E-3A0A-B90B-D92793E68258}"/>
              </a:ext>
            </a:extLst>
          </p:cNvPr>
          <p:cNvSpPr txBox="1"/>
          <p:nvPr/>
        </p:nvSpPr>
        <p:spPr>
          <a:xfrm>
            <a:off x="4463530" y="1687574"/>
            <a:ext cx="4350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Mục tiêu đề tài,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FB3C2-C5D2-A76D-878B-8BA916ECA3AD}"/>
              </a:ext>
            </a:extLst>
          </p:cNvPr>
          <p:cNvSpPr txBox="1"/>
          <p:nvPr/>
        </p:nvSpPr>
        <p:spPr>
          <a:xfrm>
            <a:off x="5333107" y="3009581"/>
            <a:ext cx="418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phần tử của game, Cấu trúc màn chơi, Luật chơi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54151-3119-756D-73A9-995F0C38E992}"/>
              </a:ext>
            </a:extLst>
          </p:cNvPr>
          <p:cNvSpPr txBox="1"/>
          <p:nvPr/>
        </p:nvSpPr>
        <p:spPr>
          <a:xfrm>
            <a:off x="5333106" y="4336358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game 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hương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thử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D1F461-0667-FD56-C338-ACC0F2786E51}"/>
              </a:ext>
            </a:extLst>
          </p:cNvPr>
          <p:cNvSpPr txBox="1"/>
          <p:nvPr/>
        </p:nvSpPr>
        <p:spPr>
          <a:xfrm>
            <a:off x="4463530" y="5649474"/>
            <a:ext cx="3640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ướng </a:t>
            </a:r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triển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9A6E4C-4740-3EE6-392F-7B0A4C12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4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D668-926F-4810-FB26-B26F68B7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420C66-EE42-EF07-679E-9876324E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76419B-6667-5D9A-E1E0-764375618C09}"/>
              </a:ext>
            </a:extLst>
          </p:cNvPr>
          <p:cNvSpPr/>
          <p:nvPr/>
        </p:nvSpPr>
        <p:spPr>
          <a:xfrm>
            <a:off x="937371" y="1415863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CD0077-7FEB-5352-7F6E-8CF064B4FF67}"/>
              </a:ext>
            </a:extLst>
          </p:cNvPr>
          <p:cNvSpPr/>
          <p:nvPr/>
        </p:nvSpPr>
        <p:spPr>
          <a:xfrm>
            <a:off x="937371" y="2486023"/>
            <a:ext cx="3757893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6EFE14-6D62-9A27-C614-793F6EA3F5E8}"/>
              </a:ext>
            </a:extLst>
          </p:cNvPr>
          <p:cNvSpPr/>
          <p:nvPr/>
        </p:nvSpPr>
        <p:spPr>
          <a:xfrm>
            <a:off x="1704413" y="3738818"/>
            <a:ext cx="4748494" cy="3109027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ADED2A-7952-9630-0D49-4B3DECBDF269}"/>
              </a:ext>
            </a:extLst>
          </p:cNvPr>
          <p:cNvCxnSpPr>
            <a:cxnSpLocks/>
          </p:cNvCxnSpPr>
          <p:nvPr/>
        </p:nvCxnSpPr>
        <p:spPr>
          <a:xfrm flipH="1">
            <a:off x="1077330" y="3861875"/>
            <a:ext cx="413500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A5BC6EF-FE8C-5E8D-C14A-2F8AFADCB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30" y="4122640"/>
            <a:ext cx="582707" cy="582707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3BD63AE5-185C-4EF3-9827-6B5052076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28" y="4781826"/>
            <a:ext cx="582707" cy="582707"/>
          </a:xfrm>
          <a:prstGeom prst="rect">
            <a:avLst/>
          </a:prstGeom>
        </p:spPr>
      </p:pic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425505D4-F09B-7C36-53F3-4D9C07AE6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28" y="5441012"/>
            <a:ext cx="582707" cy="582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DEBE6-D290-5DD3-03E2-1F54706B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E5BFE-0675-C396-FC55-503BBEDBD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10153"/>
            <a:ext cx="4572000" cy="68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C6318-4D7C-D55E-50FC-8EF55934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DEDE38EC-7304-EDE0-A9D6-29B5953DE3EF}"/>
              </a:ext>
            </a:extLst>
          </p:cNvPr>
          <p:cNvSpPr/>
          <p:nvPr/>
        </p:nvSpPr>
        <p:spPr>
          <a:xfrm>
            <a:off x="-1101480" y="1168011"/>
            <a:ext cx="8629903" cy="1866799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35ADF26E-44FE-8B93-5438-95382E43C703}"/>
              </a:ext>
            </a:extLst>
          </p:cNvPr>
          <p:cNvSpPr/>
          <p:nvPr/>
        </p:nvSpPr>
        <p:spPr>
          <a:xfrm>
            <a:off x="5502637" y="3608223"/>
            <a:ext cx="8077200" cy="2608654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A194D1-6C9B-58FC-0378-9D3D9BB9B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37005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243099-AD7B-1E98-3D2F-50DE7BB112ED}"/>
              </a:ext>
            </a:extLst>
          </p:cNvPr>
          <p:cNvSpPr txBox="1"/>
          <p:nvPr/>
        </p:nvSpPr>
        <p:spPr>
          <a:xfrm>
            <a:off x="955804" y="619711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Lý do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853E94-B66B-6EBF-FAF6-BDA27520F840}"/>
              </a:ext>
            </a:extLst>
          </p:cNvPr>
          <p:cNvCxnSpPr>
            <a:cxnSpLocks/>
          </p:cNvCxnSpPr>
          <p:nvPr/>
        </p:nvCxnSpPr>
        <p:spPr>
          <a:xfrm>
            <a:off x="839754" y="60707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90E403-D60F-B5E0-A972-CEE74620EE8A}"/>
              </a:ext>
            </a:extLst>
          </p:cNvPr>
          <p:cNvSpPr txBox="1"/>
          <p:nvPr/>
        </p:nvSpPr>
        <p:spPr>
          <a:xfrm>
            <a:off x="723705" y="1094015"/>
            <a:ext cx="6183315" cy="192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bối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endParaRPr lang="en-US" sz="2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Công nghiệp game phát triển mạnh.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Phù hợp với nguồn lực nhỏ, chi phí thấp và kinh nghiệm hạn chế.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53178-F9D8-5625-93B9-D30774BF8D4E}"/>
              </a:ext>
            </a:extLst>
          </p:cNvPr>
          <p:cNvSpPr txBox="1"/>
          <p:nvPr/>
        </p:nvSpPr>
        <p:spPr>
          <a:xfrm>
            <a:off x="6298298" y="3586145"/>
            <a:ext cx="6414812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Người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dùng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có nhu cầu giải trí nhanh, không quảng cáo.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- Tựa game mang tính hoài niệm về các game như Mario, Contra,…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685B4-8F57-FD33-1310-9EF2AAF9B7EC}"/>
              </a:ext>
            </a:extLst>
          </p:cNvPr>
          <p:cNvSpPr txBox="1"/>
          <p:nvPr/>
        </p:nvSpPr>
        <p:spPr>
          <a:xfrm>
            <a:off x="1211712" y="3228945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D7C01-326D-250C-2A12-69158DC7674C}"/>
              </a:ext>
            </a:extLst>
          </p:cNvPr>
          <p:cNvSpPr txBox="1"/>
          <p:nvPr/>
        </p:nvSpPr>
        <p:spPr>
          <a:xfrm>
            <a:off x="6935755" y="621687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6BE9A7-280D-F6A3-63DB-567D75D553EE}"/>
              </a:ext>
            </a:extLst>
          </p:cNvPr>
          <p:cNvCxnSpPr/>
          <p:nvPr/>
        </p:nvCxnSpPr>
        <p:spPr>
          <a:xfrm>
            <a:off x="604447" y="3418372"/>
            <a:ext cx="470613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6664BD-22D0-B6F1-4907-C0EA8794C01B}"/>
              </a:ext>
            </a:extLst>
          </p:cNvPr>
          <p:cNvCxnSpPr/>
          <p:nvPr/>
        </p:nvCxnSpPr>
        <p:spPr>
          <a:xfrm>
            <a:off x="6436407" y="6416933"/>
            <a:ext cx="470613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Kinh tế chia sẻ trong bối cảnh cuộc Cách mạng công nghiệp 4.0 và một số vấn  đề pháp lý">
            <a:extLst>
              <a:ext uri="{FF2B5EF4-FFF2-40B4-BE49-F238E27FC236}">
                <a16:creationId xmlns:a16="http://schemas.microsoft.com/office/drawing/2014/main" id="{8B4ECC3B-C7BF-DE72-110E-AA35D5CE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7" y="852112"/>
            <a:ext cx="3730569" cy="24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771A8-8F31-24C6-9907-54C34269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video game with a cartoon character running&#10;&#10;AI-generated content may be incorrect.">
            <a:extLst>
              <a:ext uri="{FF2B5EF4-FFF2-40B4-BE49-F238E27FC236}">
                <a16:creationId xmlns:a16="http://schemas.microsoft.com/office/drawing/2014/main" id="{A8E3AB10-E3B4-8745-4FF0-237577D4E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5" y="4012617"/>
            <a:ext cx="4642280" cy="23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9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7E429-A7AE-1CA6-7974-F123D1EE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D965D0-CC03-C728-9835-3DEDBC06BB5B}"/>
              </a:ext>
            </a:extLst>
          </p:cNvPr>
          <p:cNvSpPr/>
          <p:nvPr/>
        </p:nvSpPr>
        <p:spPr>
          <a:xfrm>
            <a:off x="1068473" y="1291901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67CF3D-D343-75C3-672B-861D965C280B}"/>
              </a:ext>
            </a:extLst>
          </p:cNvPr>
          <p:cNvSpPr/>
          <p:nvPr/>
        </p:nvSpPr>
        <p:spPr>
          <a:xfrm>
            <a:off x="1092958" y="3863559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77A98B-A8E4-FC01-71B7-28B4529F18B5}"/>
              </a:ext>
            </a:extLst>
          </p:cNvPr>
          <p:cNvSpPr/>
          <p:nvPr/>
        </p:nvSpPr>
        <p:spPr>
          <a:xfrm>
            <a:off x="7024990" y="3863559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04DB44-A0E6-EF0E-1145-862A13E52CE6}"/>
              </a:ext>
            </a:extLst>
          </p:cNvPr>
          <p:cNvSpPr/>
          <p:nvPr/>
        </p:nvSpPr>
        <p:spPr>
          <a:xfrm>
            <a:off x="7024990" y="1291901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FE456A-0EBE-8B20-6047-C10C14B6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37005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6D09F-4D37-1F37-973D-A6E231650352}"/>
              </a:ext>
            </a:extLst>
          </p:cNvPr>
          <p:cNvSpPr txBox="1"/>
          <p:nvPr/>
        </p:nvSpPr>
        <p:spPr>
          <a:xfrm>
            <a:off x="955804" y="619711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226769-F9CF-C00A-8E79-184B7939E2AF}"/>
              </a:ext>
            </a:extLst>
          </p:cNvPr>
          <p:cNvCxnSpPr>
            <a:cxnSpLocks/>
          </p:cNvCxnSpPr>
          <p:nvPr/>
        </p:nvCxnSpPr>
        <p:spPr>
          <a:xfrm>
            <a:off x="839754" y="60707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ADA8F8-000B-4BF8-DA71-7CDC9BCCD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660" r="575" b="63475"/>
          <a:stretch/>
        </p:blipFill>
        <p:spPr>
          <a:xfrm>
            <a:off x="7670898" y="1593774"/>
            <a:ext cx="2259712" cy="1285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F80669-3F27-96CC-00D3-F02899328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r="50575" b="64722"/>
          <a:stretch/>
        </p:blipFill>
        <p:spPr>
          <a:xfrm>
            <a:off x="1551514" y="1535963"/>
            <a:ext cx="2259712" cy="1285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E3917-ED21-0FE6-FBDC-7279610DCDF3}"/>
              </a:ext>
            </a:extLst>
          </p:cNvPr>
          <p:cNvSpPr txBox="1"/>
          <p:nvPr/>
        </p:nvSpPr>
        <p:spPr>
          <a:xfrm>
            <a:off x="1647694" y="297081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FFAD-B4FD-2381-3DDD-3547B8BA7EAC}"/>
              </a:ext>
            </a:extLst>
          </p:cNvPr>
          <p:cNvSpPr txBox="1"/>
          <p:nvPr/>
        </p:nvSpPr>
        <p:spPr>
          <a:xfrm>
            <a:off x="7613888" y="530565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Học cách xử lý vấn đề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43290-918A-608F-56DF-D53D7DF8B636}"/>
              </a:ext>
            </a:extLst>
          </p:cNvPr>
          <p:cNvSpPr txBox="1"/>
          <p:nvPr/>
        </p:nvSpPr>
        <p:spPr>
          <a:xfrm>
            <a:off x="1702196" y="526753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Cách chơi đơn giản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1D438-794B-B22B-E41A-1B9FBA1E9B62}"/>
              </a:ext>
            </a:extLst>
          </p:cNvPr>
          <p:cNvSpPr txBox="1"/>
          <p:nvPr/>
        </p:nvSpPr>
        <p:spPr>
          <a:xfrm>
            <a:off x="7427940" y="289293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Tác phong chuyên nghiệp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B3C9A2-C2A5-03DA-3831-AE972ACD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C814939-BED1-1E17-111D-C45E151CC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1738FF-5AEC-7B1C-C881-80DBCBFEC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364" y="4197868"/>
            <a:ext cx="1324160" cy="962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C1531E-291E-1DD1-7985-52A70C5A0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836" y="3959888"/>
            <a:ext cx="1308965" cy="12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9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DC23-52DD-B1FA-C155-C3910EC9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E1BB8-4FF2-CC2C-8AE6-469A14CCDB37}"/>
              </a:ext>
            </a:extLst>
          </p:cNvPr>
          <p:cNvSpPr/>
          <p:nvPr/>
        </p:nvSpPr>
        <p:spPr>
          <a:xfrm>
            <a:off x="342415" y="1352376"/>
            <a:ext cx="11544783" cy="276712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F1D41A-C067-606E-ABE5-E934D507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310D19-C002-9743-AB16-D16CBAC9B121}"/>
              </a:ext>
            </a:extLst>
          </p:cNvPr>
          <p:cNvSpPr/>
          <p:nvPr/>
        </p:nvSpPr>
        <p:spPr>
          <a:xfrm>
            <a:off x="6941814" y="194039"/>
            <a:ext cx="4505030" cy="1096291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CÁC CÔNG NGHỆ SỬ DỤNG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5DAF57-21E9-1580-EE7A-9A7908D4713D}"/>
              </a:ext>
            </a:extLst>
          </p:cNvPr>
          <p:cNvCxnSpPr>
            <a:cxnSpLocks/>
          </p:cNvCxnSpPr>
          <p:nvPr/>
        </p:nvCxnSpPr>
        <p:spPr>
          <a:xfrm flipV="1">
            <a:off x="11446844" y="400050"/>
            <a:ext cx="0" cy="66643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5ECC95-EDDA-CE25-1E49-9A9C053969CB}"/>
              </a:ext>
            </a:extLst>
          </p:cNvPr>
          <p:cNvSpPr txBox="1"/>
          <p:nvPr/>
        </p:nvSpPr>
        <p:spPr>
          <a:xfrm>
            <a:off x="2120534" y="3089188"/>
            <a:ext cx="175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Thiết kế game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82935-F315-A8AE-681E-B6C674FC0DBE}"/>
              </a:ext>
            </a:extLst>
          </p:cNvPr>
          <p:cNvSpPr txBox="1"/>
          <p:nvPr/>
        </p:nvSpPr>
        <p:spPr>
          <a:xfrm>
            <a:off x="4855151" y="3089188"/>
            <a:ext cx="237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03E8C-4522-D20B-8EC5-F359543F5330}"/>
              </a:ext>
            </a:extLst>
          </p:cNvPr>
          <p:cNvSpPr txBox="1"/>
          <p:nvPr/>
        </p:nvSpPr>
        <p:spPr>
          <a:xfrm>
            <a:off x="8007791" y="3089188"/>
            <a:ext cx="237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Ngôn ngữ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9FD3-C00F-7115-AFF7-6D256B2797FC}"/>
              </a:ext>
            </a:extLst>
          </p:cNvPr>
          <p:cNvSpPr txBox="1"/>
          <p:nvPr/>
        </p:nvSpPr>
        <p:spPr>
          <a:xfrm>
            <a:off x="1618129" y="4742383"/>
            <a:ext cx="9511987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Hệ sinh thái phát triển game 2D nhanh chóng và đa nền tảng.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Môi trường code chuyên nghiệp với khả năng phân tích và tương tác trực quan.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 ngữ lập trình mạnh mẽ và tối ưu hóa sâu</a:t>
            </a:r>
            <a:r>
              <a:rPr lang="en-US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8B9E50F9-2E3F-B3ED-6213-E16D31C2B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8" y="4790139"/>
            <a:ext cx="379491" cy="379491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C455B82-E3EE-1E60-62E4-921F53724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5" y="5291326"/>
            <a:ext cx="379491" cy="379491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C3160154-5659-AC87-0251-621FB96D7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4" y="5783217"/>
            <a:ext cx="379491" cy="3794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C1FE1-8662-975D-9252-41F6A9E0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C7BDD2-F40E-39D7-8898-177AF5A16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915" y="1729420"/>
            <a:ext cx="3381847" cy="1286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116FCB-B98A-8B07-66A4-5E595A6C4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030" y="1564194"/>
            <a:ext cx="1743318" cy="1609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2DE088-15F8-BE61-6123-9FD077E4AB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827" y="1474675"/>
            <a:ext cx="162900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859-E188-7562-D112-656F0EFB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1791AF3-2876-802A-353A-82D36166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976E06-D76A-CD89-8B8A-48C7800D819B}"/>
              </a:ext>
            </a:extLst>
          </p:cNvPr>
          <p:cNvSpPr/>
          <p:nvPr/>
        </p:nvSpPr>
        <p:spPr>
          <a:xfrm>
            <a:off x="937371" y="1415863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95BBD5-46F1-5E5E-84BA-F8D7C5E4B460}"/>
              </a:ext>
            </a:extLst>
          </p:cNvPr>
          <p:cNvSpPr/>
          <p:nvPr/>
        </p:nvSpPr>
        <p:spPr>
          <a:xfrm>
            <a:off x="722888" y="2512619"/>
            <a:ext cx="4609989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AB116AA-EDAD-2540-DE3C-F25B2F499AE4}"/>
              </a:ext>
            </a:extLst>
          </p:cNvPr>
          <p:cNvCxnSpPr>
            <a:cxnSpLocks/>
          </p:cNvCxnSpPr>
          <p:nvPr/>
        </p:nvCxnSpPr>
        <p:spPr>
          <a:xfrm flipH="1">
            <a:off x="937369" y="3907751"/>
            <a:ext cx="205135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7 cách xây dựng hệ thống bán hàng online hiệu quả - Haravan">
            <a:extLst>
              <a:ext uri="{FF2B5EF4-FFF2-40B4-BE49-F238E27FC236}">
                <a16:creationId xmlns:a16="http://schemas.microsoft.com/office/drawing/2014/main" id="{210261CF-E661-09A4-C09D-DAF02E76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45" y="1168899"/>
            <a:ext cx="6163911" cy="45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B2512-48F4-13A9-5764-88F0DB6D620C}"/>
              </a:ext>
            </a:extLst>
          </p:cNvPr>
          <p:cNvSpPr txBox="1"/>
          <p:nvPr/>
        </p:nvSpPr>
        <p:spPr>
          <a:xfrm>
            <a:off x="937371" y="4488054"/>
            <a:ext cx="360414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phần chính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trúc màn chơi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F3212187-2475-7856-9770-1B42CEE7E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8" y="4558631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048F1C1-E19F-D846-751E-A6B8E2A0A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8" y="5058168"/>
            <a:ext cx="428961" cy="428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E52AE-B548-E74F-5575-8BFE915F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7</a:t>
            </a:fld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B3FF20BF-5086-DBEF-664D-CBB5B2D7F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7" y="5483274"/>
            <a:ext cx="428961" cy="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0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98410-E77C-23B7-18AE-DA2AAB45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D9D5F0-4005-8A6A-0BBD-9623C4132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46" y="161364"/>
            <a:ext cx="3388660" cy="582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49A8D9-CFBF-2779-04A6-3A596D753822}"/>
              </a:ext>
            </a:extLst>
          </p:cNvPr>
          <p:cNvSpPr txBox="1"/>
          <p:nvPr/>
        </p:nvSpPr>
        <p:spPr>
          <a:xfrm>
            <a:off x="919945" y="1175523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Các thành phần chính của game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298B11-91EC-5921-5DCF-9E850C7719D7}"/>
              </a:ext>
            </a:extLst>
          </p:cNvPr>
          <p:cNvCxnSpPr>
            <a:cxnSpLocks/>
          </p:cNvCxnSpPr>
          <p:nvPr/>
        </p:nvCxnSpPr>
        <p:spPr>
          <a:xfrm>
            <a:off x="803895" y="1162885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01AE0-11D9-4FB7-A5AB-B243C07E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B2F4-5392-44CE-6CFA-85D56D5AE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01" y="1732536"/>
            <a:ext cx="1527063" cy="1736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75C6A-747C-AABB-264D-46FBC7256229}"/>
              </a:ext>
            </a:extLst>
          </p:cNvPr>
          <p:cNvSpPr txBox="1"/>
          <p:nvPr/>
        </p:nvSpPr>
        <p:spPr>
          <a:xfrm>
            <a:off x="1417312" y="3564248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597F3-6D1A-461D-5CEF-72150EDED299}"/>
              </a:ext>
            </a:extLst>
          </p:cNvPr>
          <p:cNvSpPr txBox="1"/>
          <p:nvPr/>
        </p:nvSpPr>
        <p:spPr>
          <a:xfrm>
            <a:off x="5072415" y="3559027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01AD3-9393-4A2E-F7F3-9865C043A9AC}"/>
              </a:ext>
            </a:extLst>
          </p:cNvPr>
          <p:cNvSpPr txBox="1"/>
          <p:nvPr/>
        </p:nvSpPr>
        <p:spPr>
          <a:xfrm>
            <a:off x="9202994" y="3145326"/>
            <a:ext cx="180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Moving Platform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33AF1C-A5CC-7EEC-3ADF-2BC26516F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2" y="4493484"/>
            <a:ext cx="1512763" cy="1034552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513887-6E75-2C3F-B731-9A7240882B11}"/>
              </a:ext>
            </a:extLst>
          </p:cNvPr>
          <p:cNvSpPr txBox="1"/>
          <p:nvPr/>
        </p:nvSpPr>
        <p:spPr>
          <a:xfrm>
            <a:off x="1417312" y="5666825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06528F-1813-4978-DC57-40F618519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4634565"/>
            <a:ext cx="1133549" cy="684375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406DA-3A68-79C8-D9D5-712C7E3A8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60" y="4727984"/>
            <a:ext cx="504825" cy="4000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71FC1F-F5C4-5A05-7E33-E8B99180031B}"/>
              </a:ext>
            </a:extLst>
          </p:cNvPr>
          <p:cNvSpPr txBox="1"/>
          <p:nvPr/>
        </p:nvSpPr>
        <p:spPr>
          <a:xfrm>
            <a:off x="5835948" y="5551713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Coin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53801B-5FD8-10EA-A14F-B0192C4403F3}"/>
              </a:ext>
            </a:extLst>
          </p:cNvPr>
          <p:cNvSpPr txBox="1"/>
          <p:nvPr/>
        </p:nvSpPr>
        <p:spPr>
          <a:xfrm>
            <a:off x="3724638" y="5551713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Bounce Pad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78E0ED-4B8D-50AD-3638-B36E79CA9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567" y="4117711"/>
            <a:ext cx="1209675" cy="11620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50EE21-7480-3560-88BE-441D8172A0EA}"/>
              </a:ext>
            </a:extLst>
          </p:cNvPr>
          <p:cNvSpPr txBox="1"/>
          <p:nvPr/>
        </p:nvSpPr>
        <p:spPr>
          <a:xfrm>
            <a:off x="9982200" y="5528036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GrandPa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B4DFB-0663-62FC-2735-8E771029C9F2}"/>
              </a:ext>
            </a:extLst>
          </p:cNvPr>
          <p:cNvSpPr txBox="1"/>
          <p:nvPr/>
        </p:nvSpPr>
        <p:spPr>
          <a:xfrm>
            <a:off x="7363014" y="5546975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Level Board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61A80D-EF45-5982-4C54-1CB21108E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0" y="4128614"/>
            <a:ext cx="1209675" cy="1162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F6F5DD-CD63-CB97-F2AC-0088194BA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2" y="4459762"/>
            <a:ext cx="1512763" cy="1034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861D5E4-C31D-4428-C588-29672D056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4600843"/>
            <a:ext cx="1133549" cy="684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0B17D9F-749C-62FC-4DF3-DAA4C59FA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60" y="4694262"/>
            <a:ext cx="504825" cy="400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C09DD9-1C51-A61D-9914-1ADC4D323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0" y="4094892"/>
            <a:ext cx="1209675" cy="116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E911AA-AC36-B3D4-CD5F-CE4A9E08E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123925"/>
            <a:ext cx="981710" cy="118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1F7204-CC27-428D-BF93-B00B59015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4029" y="1679164"/>
            <a:ext cx="3524742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2AF68CD-FCA5-D868-9F9E-6E43ECB01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3769" y="2141625"/>
            <a:ext cx="3467584" cy="914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2E428-0597-042F-A4A1-FE615CB4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102BE1-C809-9651-95B8-44DC24F4718B}"/>
              </a:ext>
            </a:extLst>
          </p:cNvPr>
          <p:cNvSpPr/>
          <p:nvPr/>
        </p:nvSpPr>
        <p:spPr>
          <a:xfrm>
            <a:off x="2154869" y="4052738"/>
            <a:ext cx="7975381" cy="2269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12A4D8-6C6C-CE93-BF07-A99594EE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80F39-4F99-1E55-6911-3327FDFF3DBA}"/>
              </a:ext>
            </a:extLst>
          </p:cNvPr>
          <p:cNvSpPr txBox="1"/>
          <p:nvPr/>
        </p:nvSpPr>
        <p:spPr>
          <a:xfrm>
            <a:off x="3562961" y="4141928"/>
            <a:ext cx="6190946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 màn chơi với độ khó tăng dần.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Các yếu tố như địa hình và chướng ngại vật được sắp xếp hợp lý.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Âm thanh cho hành động/sự kiện phong phú.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EEDD853F-D448-B017-765B-8B0F558E7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4284826"/>
            <a:ext cx="335177" cy="335177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9087A644-24DB-629D-1610-64103D49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7618" y="4766773"/>
            <a:ext cx="335177" cy="3351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E5748C-4822-7F8A-566B-350933C42FA6}"/>
              </a:ext>
            </a:extLst>
          </p:cNvPr>
          <p:cNvSpPr txBox="1"/>
          <p:nvPr/>
        </p:nvSpPr>
        <p:spPr>
          <a:xfrm>
            <a:off x="704793" y="260091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Cấu trúc màn chơi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295A0D-8E46-9B8D-080C-8D3815E75EDD}"/>
              </a:ext>
            </a:extLst>
          </p:cNvPr>
          <p:cNvCxnSpPr>
            <a:cxnSpLocks/>
          </p:cNvCxnSpPr>
          <p:nvPr/>
        </p:nvCxnSpPr>
        <p:spPr>
          <a:xfrm>
            <a:off x="588743" y="24745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C1501-3F85-C0BD-98B0-FD7F4A0E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4CD9D-42E0-B76F-AA5B-21B3C5B80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40" y="850562"/>
            <a:ext cx="5135978" cy="288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C389E6-5D83-4D67-F0D6-33196B343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82" y="867042"/>
            <a:ext cx="5135979" cy="2887817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12EA76F-EABC-B7D6-4CA2-D922A060F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2" y="5648396"/>
            <a:ext cx="335177" cy="3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975</Words>
  <Application>Microsoft Office PowerPoint</Application>
  <PresentationFormat>Widescreen</PresentationFormat>
  <Paragraphs>176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 Vietnam Pro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HẢI</dc:creator>
  <cp:lastModifiedBy>Admin</cp:lastModifiedBy>
  <cp:revision>93</cp:revision>
  <dcterms:created xsi:type="dcterms:W3CDTF">2025-05-26T06:48:20Z</dcterms:created>
  <dcterms:modified xsi:type="dcterms:W3CDTF">2025-10-04T18:55:53Z</dcterms:modified>
</cp:coreProperties>
</file>